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2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8431A-9730-C447-9BC7-3BBACCAB6986}" type="datetimeFigureOut">
              <a:rPr lang="en-US" smtClean="0"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C7D1-B7D4-B144-8256-F3B6361154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2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3087" y="857323"/>
            <a:ext cx="7008888" cy="175411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Meet the Gods </a:t>
            </a:r>
            <a:endParaRPr lang="en-US" sz="54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pic>
        <p:nvPicPr>
          <p:cNvPr id="4" name="Picture 3" descr="Mt._olympus1_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1788">
            <a:off x="174373" y="1013091"/>
            <a:ext cx="3727031" cy="5518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28" y="2888588"/>
            <a:ext cx="4776252" cy="3609958"/>
          </a:xfrm>
          <a:prstGeom prst="rect">
            <a:avLst/>
          </a:prstGeom>
          <a:effectLst>
            <a:softEdge rad="1651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9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Athena</a:t>
            </a:r>
            <a:endParaRPr lang="en-US" sz="69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60963" cy="54403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Born </a:t>
            </a:r>
            <a:r>
              <a:rPr lang="en-US" dirty="0">
                <a:latin typeface="Baskerville"/>
                <a:cs typeface="Baskerville"/>
              </a:rPr>
              <a:t>fully grown from Zeus’s head. Goddess of wisdom, military planning, crafts and inventions.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</a:t>
            </a:r>
            <a:r>
              <a:rPr lang="en-US" dirty="0">
                <a:latin typeface="Baskerville"/>
                <a:cs typeface="Baskerville"/>
              </a:rPr>
              <a:t>: </a:t>
            </a:r>
            <a:r>
              <a:rPr lang="en-US" dirty="0" smtClean="0">
                <a:latin typeface="Baskerville"/>
                <a:cs typeface="Baskerville"/>
              </a:rPr>
              <a:t>owl, the olive tree</a:t>
            </a:r>
          </a:p>
          <a:p>
            <a:pPr>
              <a:buNone/>
            </a:pPr>
            <a:r>
              <a:rPr lang="en-US" dirty="0">
                <a:latin typeface="Baskerville"/>
                <a:cs typeface="Baskerville"/>
              </a:rPr>
              <a:t> </a:t>
            </a:r>
          </a:p>
          <a:p>
            <a:r>
              <a:rPr lang="en-US" b="1" dirty="0">
                <a:latin typeface="Baskerville"/>
                <a:cs typeface="Baskerville"/>
              </a:rPr>
              <a:t>Weapon</a:t>
            </a:r>
            <a:r>
              <a:rPr lang="en-US" dirty="0">
                <a:latin typeface="Baskerville"/>
                <a:cs typeface="Baskerville"/>
              </a:rPr>
              <a:t>: Can influence the outcome of battles. helped the Greeks to build the wooden horse</a:t>
            </a:r>
            <a:r>
              <a:rPr lang="en-US" dirty="0" smtClean="0">
                <a:latin typeface="Baskerville"/>
                <a:cs typeface="Baskerville"/>
              </a:rPr>
              <a:t> that </a:t>
            </a:r>
            <a:r>
              <a:rPr lang="en-US" dirty="0">
                <a:latin typeface="Baskerville"/>
                <a:cs typeface="Baskerville"/>
              </a:rPr>
              <a:t>defeated Troy after ten years of fighting. Punishes those who try to compete with her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Warrior-Goddess-Ath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42" y="971014"/>
            <a:ext cx="3967358" cy="5658444"/>
          </a:xfrm>
          <a:prstGeom prst="rect">
            <a:avLst/>
          </a:prstGeom>
          <a:effectLst>
            <a:softEdge rad="2794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986"/>
            <a:ext cx="8229600" cy="1143000"/>
          </a:xfrm>
        </p:spPr>
        <p:txBody>
          <a:bodyPr/>
          <a:lstStyle/>
          <a:p>
            <a:r>
              <a:rPr lang="en-US" sz="65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Artemis</a:t>
            </a:r>
            <a:endParaRPr lang="en-US" sz="65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5" y="1417638"/>
            <a:ext cx="4605143" cy="54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Twin </a:t>
            </a:r>
            <a:r>
              <a:rPr lang="en-US" dirty="0"/>
              <a:t>sister of</a:t>
            </a:r>
            <a:r>
              <a:rPr lang="en-US" dirty="0" smtClean="0"/>
              <a:t> Apollo</a:t>
            </a:r>
            <a:r>
              <a:rPr lang="en-US" dirty="0"/>
              <a:t>. Goddess of hunting, wild animals and protector of young women and girls.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Symbol</a:t>
            </a:r>
            <a:r>
              <a:rPr lang="en-US" dirty="0"/>
              <a:t>:</a:t>
            </a:r>
            <a:r>
              <a:rPr lang="en-US" dirty="0" smtClean="0"/>
              <a:t> Deer, Bear.</a:t>
            </a:r>
          </a:p>
          <a:p>
            <a:endParaRPr lang="en-US" dirty="0" smtClean="0"/>
          </a:p>
          <a:p>
            <a:r>
              <a:rPr lang="en-US" b="1" dirty="0"/>
              <a:t>Weapon</a:t>
            </a:r>
            <a:r>
              <a:rPr lang="en-US" dirty="0"/>
              <a:t>: Bow and arrows. Can infect women and girls with plague or cause sudden death. </a:t>
            </a:r>
          </a:p>
          <a:p>
            <a:endParaRPr lang="en-US" dirty="0"/>
          </a:p>
        </p:txBody>
      </p:sp>
      <p:pic>
        <p:nvPicPr>
          <p:cNvPr id="4" name="Picture 3" descr="painting-artemis-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986" y="526719"/>
            <a:ext cx="3985426" cy="6183448"/>
          </a:xfrm>
          <a:prstGeom prst="rect">
            <a:avLst/>
          </a:prstGeom>
          <a:effectLst>
            <a:softEdge rad="431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9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Aphrodite</a:t>
            </a:r>
            <a:endParaRPr lang="en-US" sz="69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577233" cy="54403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</a:t>
            </a:r>
            <a:r>
              <a:rPr lang="en-US" dirty="0">
                <a:latin typeface="Baskerville"/>
                <a:cs typeface="Baskerville"/>
              </a:rPr>
              <a:t>goddess of love and beauty, born from sea foam. </a:t>
            </a:r>
          </a:p>
          <a:p>
            <a:pPr>
              <a:buNone/>
            </a:pPr>
            <a:r>
              <a:rPr lang="en-US" dirty="0">
                <a:latin typeface="Baskerville"/>
                <a:cs typeface="Baskerville"/>
              </a:rPr>
              <a:t> 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</a:t>
            </a:r>
            <a:r>
              <a:rPr lang="en-US" dirty="0">
                <a:latin typeface="Baskerville"/>
                <a:cs typeface="Baskerville"/>
              </a:rPr>
              <a:t>: dove, apple, scallop shell, mirror, the </a:t>
            </a:r>
            <a:r>
              <a:rPr lang="en-US" dirty="0" smtClean="0">
                <a:latin typeface="Baskerville"/>
                <a:cs typeface="Baskerville"/>
              </a:rPr>
              <a:t>color </a:t>
            </a:r>
            <a:r>
              <a:rPr lang="en-US" dirty="0">
                <a:latin typeface="Baskerville"/>
                <a:cs typeface="Baskerville"/>
              </a:rPr>
              <a:t>pink. </a:t>
            </a:r>
          </a:p>
          <a:p>
            <a:pPr>
              <a:buNone/>
            </a:pPr>
            <a:r>
              <a:rPr lang="en-US" dirty="0">
                <a:latin typeface="Baskerville"/>
                <a:cs typeface="Baskerville"/>
              </a:rPr>
              <a:t> </a:t>
            </a:r>
          </a:p>
          <a:p>
            <a:r>
              <a:rPr lang="en-US" b="1" dirty="0">
                <a:latin typeface="Baskerville"/>
                <a:cs typeface="Baskerville"/>
              </a:rPr>
              <a:t>Weapon</a:t>
            </a:r>
            <a:r>
              <a:rPr lang="en-US" dirty="0">
                <a:latin typeface="Baskerville"/>
                <a:cs typeface="Baskerville"/>
              </a:rPr>
              <a:t>: Can use her magic girdle to make men fall in love with her.</a:t>
            </a:r>
            <a:endParaRPr lang="en-US" dirty="0" smtClean="0">
              <a:latin typeface="Baskerville"/>
              <a:cs typeface="Baskerville"/>
            </a:endParaRPr>
          </a:p>
          <a:p>
            <a:pPr>
              <a:buNone/>
            </a:pPr>
            <a:r>
              <a:rPr lang="en-US" dirty="0" smtClean="0">
                <a:latin typeface="Baskerville"/>
                <a:cs typeface="Baskerville"/>
              </a:rPr>
              <a:t> </a:t>
            </a:r>
            <a:endParaRPr lang="en-US" dirty="0">
              <a:latin typeface="Baskerville"/>
              <a:cs typeface="Baskerville"/>
            </a:endParaRP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Aphrodite_010_by_ask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46" y="1046765"/>
            <a:ext cx="4442901" cy="5331481"/>
          </a:xfrm>
          <a:prstGeom prst="rect">
            <a:avLst/>
          </a:prstGeom>
          <a:effectLst>
            <a:softEdge rad="3302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254061"/>
                </a:solidFill>
                <a:latin typeface="Herculanum"/>
                <a:cs typeface="Herculanum"/>
              </a:rPr>
              <a:t>Dionysus </a:t>
            </a:r>
            <a:endParaRPr lang="en-US" sz="7200" dirty="0">
              <a:solidFill>
                <a:srgbClr val="254061"/>
              </a:solidFill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99" y="1600200"/>
            <a:ext cx="4343313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Born a mortal, but Zeus granted him immortality because he invented wine. his companions are the satyrs.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>
                <a:latin typeface="Baskerville"/>
                <a:cs typeface="Baskerville"/>
              </a:rPr>
              <a:t>S</a:t>
            </a:r>
            <a:r>
              <a:rPr lang="en-US" b="1" dirty="0" smtClean="0">
                <a:latin typeface="Baskerville"/>
                <a:cs typeface="Baskerville"/>
              </a:rPr>
              <a:t>ymbol</a:t>
            </a:r>
            <a:r>
              <a:rPr lang="en-US" dirty="0" smtClean="0">
                <a:latin typeface="Baskerville"/>
                <a:cs typeface="Baskerville"/>
              </a:rPr>
              <a:t>: Tiger, grapes</a:t>
            </a:r>
          </a:p>
          <a:p>
            <a:endParaRPr lang="en-US" dirty="0"/>
          </a:p>
        </p:txBody>
      </p:sp>
      <p:pic>
        <p:nvPicPr>
          <p:cNvPr id="4" name="Picture 3" descr="Dionys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388" y="1145116"/>
            <a:ext cx="3984232" cy="5134574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01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254061"/>
                </a:solidFill>
                <a:latin typeface="Herculanum"/>
                <a:cs typeface="Herculanum"/>
              </a:rPr>
              <a:t>Hestia </a:t>
            </a:r>
            <a:endParaRPr lang="en-US" sz="7200" dirty="0">
              <a:solidFill>
                <a:srgbClr val="254061"/>
              </a:solidFill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05143" cy="5225777"/>
          </a:xfrm>
        </p:spPr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Hestia is the goddess of the home and hearth and the goddess of the flame. 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Symbols</a:t>
            </a:r>
            <a:r>
              <a:rPr lang="en-US" dirty="0" smtClean="0">
                <a:latin typeface="Baskerville"/>
                <a:cs typeface="Baskerville"/>
              </a:rPr>
              <a:t>: Hearth, Kettle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hestia01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095" y="1417637"/>
            <a:ext cx="4208784" cy="5225777"/>
          </a:xfrm>
          <a:prstGeom prst="rect">
            <a:avLst/>
          </a:prstGeom>
          <a:effectLst>
            <a:softEdge rad="393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3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1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Zeus</a:t>
            </a:r>
            <a:endParaRPr lang="en-US" sz="71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47008" cy="5440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</a:t>
            </a:r>
            <a:r>
              <a:rPr lang="en-US" dirty="0">
                <a:latin typeface="Baskerville"/>
                <a:cs typeface="Baskerville"/>
              </a:rPr>
              <a:t>top god, son of the Titan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Kronos</a:t>
            </a:r>
            <a:r>
              <a:rPr lang="en-US" dirty="0">
                <a:latin typeface="Baskerville"/>
                <a:cs typeface="Baskerville"/>
              </a:rPr>
              <a:t>. God of the sky and lightning. Frequently appears in disguise.</a:t>
            </a:r>
            <a:endParaRPr lang="en-US" dirty="0" smtClean="0">
              <a:latin typeface="Baskerville"/>
              <a:cs typeface="Baskerville"/>
            </a:endParaRPr>
          </a:p>
          <a:p>
            <a:pPr>
              <a:buNone/>
            </a:pPr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</a:t>
            </a:r>
            <a:r>
              <a:rPr lang="en-US" dirty="0">
                <a:latin typeface="Baskerville"/>
                <a:cs typeface="Baskerville"/>
              </a:rPr>
              <a:t>: eagle</a:t>
            </a:r>
            <a:r>
              <a:rPr lang="en-US" dirty="0" smtClean="0">
                <a:latin typeface="Baskerville"/>
                <a:cs typeface="Baskerville"/>
              </a:rPr>
              <a:t>.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Weapon</a:t>
            </a:r>
            <a:r>
              <a:rPr lang="en-US" dirty="0">
                <a:latin typeface="Baskerville"/>
                <a:cs typeface="Baskerville"/>
              </a:rPr>
              <a:t>: lightning bolt.</a:t>
            </a:r>
          </a:p>
          <a:p>
            <a:pPr>
              <a:buNone/>
            </a:pPr>
            <a:endParaRPr lang="en-US" dirty="0">
              <a:latin typeface="Harrington"/>
              <a:cs typeface="Harrington"/>
            </a:endParaRPr>
          </a:p>
        </p:txBody>
      </p:sp>
      <p:pic>
        <p:nvPicPr>
          <p:cNvPr id="4" name="Picture 3" descr="ze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037" y="1417638"/>
            <a:ext cx="5038458" cy="5150042"/>
          </a:xfrm>
          <a:prstGeom prst="rect">
            <a:avLst/>
          </a:prstGeom>
          <a:effectLst>
            <a:softEdge rad="444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4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Hera </a:t>
            </a:r>
            <a:endParaRPr lang="en-US" sz="74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744693" cy="5440362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"/>
                <a:cs typeface="Baskerville"/>
              </a:rPr>
              <a:t>D</a:t>
            </a:r>
            <a:r>
              <a:rPr lang="en-US" dirty="0" smtClean="0">
                <a:latin typeface="Baskerville"/>
                <a:cs typeface="Baskerville"/>
              </a:rPr>
              <a:t>aughter </a:t>
            </a:r>
            <a:r>
              <a:rPr lang="en-US" dirty="0">
                <a:latin typeface="Baskerville"/>
                <a:cs typeface="Baskerville"/>
              </a:rPr>
              <a:t>of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Kronos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and rhea, and wife to Zeus. Goddess of marriage and motherhood.</a:t>
            </a:r>
            <a:endParaRPr lang="en-US" dirty="0" smtClean="0">
              <a:latin typeface="Baskerville"/>
              <a:cs typeface="Baskerville"/>
            </a:endParaRPr>
          </a:p>
          <a:p>
            <a:pPr>
              <a:buNone/>
            </a:pPr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</a:t>
            </a:r>
            <a:r>
              <a:rPr lang="en-US" dirty="0">
                <a:latin typeface="Baskerville"/>
                <a:cs typeface="Baskerville"/>
              </a:rPr>
              <a:t>: Cow, lion, peacock.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her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45" y="1088632"/>
            <a:ext cx="3848155" cy="5345437"/>
          </a:xfrm>
          <a:prstGeom prst="rect">
            <a:avLst/>
          </a:prstGeom>
          <a:effectLst>
            <a:softEdge rad="2286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2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0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Poseidon </a:t>
            </a:r>
            <a:endParaRPr lang="en-US" sz="70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88873" cy="54403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God </a:t>
            </a:r>
            <a:r>
              <a:rPr lang="en-US" dirty="0">
                <a:latin typeface="Baskerville"/>
                <a:cs typeface="Baskerville"/>
              </a:rPr>
              <a:t>of the sea, son of the Titan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Kronos</a:t>
            </a:r>
            <a:r>
              <a:rPr lang="en-US" dirty="0">
                <a:latin typeface="Baskerville"/>
                <a:cs typeface="Baskerville"/>
              </a:rPr>
              <a:t>, and father of Percy Jackson. like the sea, can be violent</a:t>
            </a:r>
            <a:r>
              <a:rPr lang="en-US" dirty="0" smtClean="0">
                <a:latin typeface="Baskerville"/>
                <a:cs typeface="Baskerville"/>
              </a:rPr>
              <a:t> or </a:t>
            </a:r>
            <a:r>
              <a:rPr lang="en-US" dirty="0">
                <a:latin typeface="Baskerville"/>
                <a:cs typeface="Baskerville"/>
              </a:rPr>
              <a:t>calm and swiftly change between the two.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</a:t>
            </a:r>
            <a:r>
              <a:rPr lang="en-US" dirty="0">
                <a:latin typeface="Baskerville"/>
                <a:cs typeface="Baskerville"/>
              </a:rPr>
              <a:t>: horse, which he creates from sea foam.</a:t>
            </a:r>
          </a:p>
          <a:p>
            <a:pPr>
              <a:buNone/>
            </a:pPr>
            <a:r>
              <a:rPr lang="en-US" dirty="0">
                <a:latin typeface="Baskerville"/>
                <a:cs typeface="Baskerville"/>
              </a:rPr>
              <a:t> </a:t>
            </a:r>
          </a:p>
          <a:p>
            <a:r>
              <a:rPr lang="en-US" b="1" dirty="0">
                <a:latin typeface="Baskerville"/>
                <a:cs typeface="Baskerville"/>
              </a:rPr>
              <a:t>Weapon</a:t>
            </a:r>
            <a:r>
              <a:rPr lang="en-US" dirty="0">
                <a:latin typeface="Baskerville"/>
                <a:cs typeface="Baskerville"/>
              </a:rPr>
              <a:t>: Trident, which he uses to stir up storms at sea. 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ultimate_poseidon_wallpaper_by_sonicx2011-d5xh7g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818" y="1827608"/>
            <a:ext cx="4776092" cy="4104012"/>
          </a:xfrm>
          <a:prstGeom prst="rect">
            <a:avLst/>
          </a:prstGeom>
          <a:effectLst>
            <a:softEdge rad="2413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2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Ares</a:t>
            </a:r>
            <a:endParaRPr lang="en-US" sz="73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772603" cy="5440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God </a:t>
            </a:r>
            <a:r>
              <a:rPr lang="en-US" dirty="0">
                <a:latin typeface="Baskerville"/>
                <a:cs typeface="Baskerville"/>
              </a:rPr>
              <a:t>of war, and son of Zeus and </a:t>
            </a:r>
            <a:r>
              <a:rPr lang="en-US" dirty="0" err="1">
                <a:latin typeface="Baskerville"/>
                <a:cs typeface="Baskerville"/>
              </a:rPr>
              <a:t>hera</a:t>
            </a:r>
            <a:r>
              <a:rPr lang="en-US" dirty="0">
                <a:latin typeface="Baskerville"/>
                <a:cs typeface="Baskerville"/>
              </a:rPr>
              <a:t>.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</a:t>
            </a:r>
            <a:r>
              <a:rPr lang="en-US" dirty="0">
                <a:latin typeface="Baskerville"/>
                <a:cs typeface="Baskerville"/>
              </a:rPr>
              <a:t>: Wild boar.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>
                <a:latin typeface="Baskerville"/>
                <a:cs typeface="Baskerville"/>
              </a:rPr>
              <a:t>Weapon</a:t>
            </a:r>
            <a:r>
              <a:rPr lang="en-US" dirty="0">
                <a:latin typeface="Baskerville"/>
                <a:cs typeface="Baskerville"/>
              </a:rPr>
              <a:t>: Bloody spear. often pictured in a chariot with a sword and shield.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Thumb_A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03" y="1716682"/>
            <a:ext cx="4228896" cy="4228896"/>
          </a:xfrm>
          <a:prstGeom prst="rect">
            <a:avLst/>
          </a:prstGeom>
          <a:effectLst>
            <a:softEdge rad="2032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1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7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Apollo </a:t>
            </a:r>
            <a:endParaRPr lang="en-US" sz="77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17638"/>
            <a:ext cx="4884243" cy="54403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Twin </a:t>
            </a:r>
            <a:r>
              <a:rPr lang="en-US" dirty="0">
                <a:latin typeface="Baskerville"/>
                <a:cs typeface="Baskerville"/>
              </a:rPr>
              <a:t>brother of</a:t>
            </a:r>
            <a:r>
              <a:rPr lang="en-US" dirty="0" smtClean="0">
                <a:latin typeface="Baskerville"/>
                <a:cs typeface="Baskerville"/>
              </a:rPr>
              <a:t> Artemis</a:t>
            </a:r>
            <a:r>
              <a:rPr lang="en-US" dirty="0">
                <a:latin typeface="Baskerville"/>
                <a:cs typeface="Baskerville"/>
              </a:rPr>
              <a:t>. God of healing (and disease), music, poetry and prophecy.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Symbols</a:t>
            </a:r>
            <a:r>
              <a:rPr lang="en-US" dirty="0">
                <a:latin typeface="Baskerville"/>
                <a:cs typeface="Baskerville"/>
              </a:rPr>
              <a:t>: The lyre, the laurel </a:t>
            </a:r>
            <a:r>
              <a:rPr lang="en-US" dirty="0" smtClean="0">
                <a:latin typeface="Baskerville"/>
                <a:cs typeface="Baskerville"/>
              </a:rPr>
              <a:t>tree, the </a:t>
            </a:r>
            <a:r>
              <a:rPr lang="en-US" dirty="0">
                <a:latin typeface="Baskerville"/>
                <a:cs typeface="Baskerville"/>
              </a:rPr>
              <a:t>serpent, the mouse.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>
                <a:latin typeface="Baskerville"/>
                <a:cs typeface="Baskerville"/>
              </a:rPr>
              <a:t>Weapon</a:t>
            </a:r>
            <a:r>
              <a:rPr lang="en-US" dirty="0">
                <a:latin typeface="Baskerville"/>
                <a:cs typeface="Baskerville"/>
              </a:rPr>
              <a:t>: Bow and arrows. Can infect men and boys with plague or cause sudden death. 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Has </a:t>
            </a:r>
            <a:r>
              <a:rPr lang="en-US" dirty="0">
                <a:latin typeface="Baskerville"/>
                <a:cs typeface="Baskerville"/>
              </a:rPr>
              <a:t>the gift of prophecy which he can give to others.</a:t>
            </a:r>
          </a:p>
          <a:p>
            <a:pPr>
              <a:buNone/>
            </a:pP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Dimitri_Lekkos_as_Apol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310" y="1417638"/>
            <a:ext cx="3156085" cy="4751094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201"/>
            <a:ext cx="8229600" cy="1143000"/>
          </a:xfrm>
        </p:spPr>
        <p:txBody>
          <a:bodyPr>
            <a:noAutofit/>
          </a:bodyPr>
          <a:lstStyle/>
          <a:p>
            <a:r>
              <a:rPr lang="en-US" sz="77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Hephaestus</a:t>
            </a:r>
            <a:endParaRPr lang="en-US" sz="77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926108" cy="54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</a:t>
            </a:r>
            <a:r>
              <a:rPr lang="en-US" dirty="0">
                <a:latin typeface="Baskerville"/>
                <a:cs typeface="Baskerville"/>
              </a:rPr>
              <a:t>blacksmith of the gods, married to</a:t>
            </a:r>
            <a:r>
              <a:rPr lang="en-US" dirty="0" smtClean="0">
                <a:latin typeface="Baskerville"/>
                <a:cs typeface="Baskerville"/>
              </a:rPr>
              <a:t> Aphrodite</a:t>
            </a:r>
            <a:r>
              <a:rPr lang="en-US" dirty="0">
                <a:latin typeface="Baskerville"/>
                <a:cs typeface="Baskerville"/>
              </a:rPr>
              <a:t>. God of fire, metalwork and sculpture.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>
                <a:latin typeface="Baskerville"/>
                <a:cs typeface="Baskerville"/>
              </a:rPr>
              <a:t>S</a:t>
            </a:r>
            <a:r>
              <a:rPr lang="en-US" b="1" dirty="0" smtClean="0">
                <a:latin typeface="Baskerville"/>
                <a:cs typeface="Baskerville"/>
              </a:rPr>
              <a:t>ymbol</a:t>
            </a:r>
            <a:r>
              <a:rPr lang="en-US" dirty="0">
                <a:latin typeface="Baskerville"/>
                <a:cs typeface="Baskerville"/>
              </a:rPr>
              <a:t>: anvil, quail (which walks like him).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>
                <a:latin typeface="Baskerville"/>
                <a:cs typeface="Baskerville"/>
              </a:rPr>
              <a:t>Weapon</a:t>
            </a:r>
            <a:r>
              <a:rPr lang="en-US" dirty="0">
                <a:latin typeface="Baskerville"/>
                <a:cs typeface="Baskerville"/>
              </a:rPr>
              <a:t>: Makes </a:t>
            </a:r>
            <a:r>
              <a:rPr lang="en-US" dirty="0" smtClean="0">
                <a:latin typeface="Baskerville"/>
                <a:cs typeface="Baskerville"/>
              </a:rPr>
              <a:t>armor </a:t>
            </a:r>
            <a:r>
              <a:rPr lang="en-US" dirty="0">
                <a:latin typeface="Baskerville"/>
                <a:cs typeface="Baskerville"/>
              </a:rPr>
              <a:t>that makes the wearer impossible to defeat.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Hephaestus_Vulcan_Greek_God_Art_02_by_HardCoreDesig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80" y="1912075"/>
            <a:ext cx="4782515" cy="3586886"/>
          </a:xfrm>
          <a:prstGeom prst="rect">
            <a:avLst/>
          </a:prstGeom>
          <a:effectLst>
            <a:softEdge rad="381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072"/>
            <a:ext cx="8229600" cy="1143000"/>
          </a:xfrm>
        </p:spPr>
        <p:txBody>
          <a:bodyPr/>
          <a:lstStyle/>
          <a:p>
            <a:r>
              <a:rPr lang="en-US" sz="67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Hermes</a:t>
            </a:r>
            <a:endParaRPr lang="en-US" sz="67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926108" cy="54403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Messenger </a:t>
            </a:r>
            <a:r>
              <a:rPr lang="en-US" dirty="0">
                <a:latin typeface="Baskerville"/>
                <a:cs typeface="Baskerville"/>
              </a:rPr>
              <a:t>of the gods, and god of travel, merchants, medicine, thieves, roads,</a:t>
            </a:r>
            <a:r>
              <a:rPr lang="en-US" dirty="0" smtClean="0">
                <a:latin typeface="Baskerville"/>
                <a:cs typeface="Baskerville"/>
              </a:rPr>
              <a:t> communication </a:t>
            </a:r>
            <a:r>
              <a:rPr lang="en-US" dirty="0">
                <a:latin typeface="Baskerville"/>
                <a:cs typeface="Baskerville"/>
              </a:rPr>
              <a:t>and language.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</a:t>
            </a:r>
            <a:r>
              <a:rPr lang="en-US" dirty="0">
                <a:latin typeface="Baskerville"/>
                <a:cs typeface="Baskerville"/>
              </a:rPr>
              <a:t>: Winged boots and helmet to help him travel at speed. Carries a staff</a:t>
            </a:r>
            <a:r>
              <a:rPr lang="en-US" dirty="0" smtClean="0">
                <a:latin typeface="Baskerville"/>
                <a:cs typeface="Baskerville"/>
              </a:rPr>
              <a:t> entwined </a:t>
            </a:r>
            <a:r>
              <a:rPr lang="en-US" dirty="0">
                <a:latin typeface="Baskerville"/>
                <a:cs typeface="Baskerville"/>
              </a:rPr>
              <a:t>with a serpent, the symbol of medicine today.</a:t>
            </a:r>
          </a:p>
          <a:p>
            <a:pPr>
              <a:buNone/>
            </a:pPr>
            <a:r>
              <a:rPr lang="en-US" dirty="0">
                <a:latin typeface="Baskerville"/>
                <a:cs typeface="Baskerville"/>
              </a:rPr>
              <a:t> </a:t>
            </a:r>
          </a:p>
          <a:p>
            <a:r>
              <a:rPr lang="en-US" b="1" dirty="0">
                <a:latin typeface="Baskerville"/>
                <a:cs typeface="Baskerville"/>
              </a:rPr>
              <a:t>Weapon</a:t>
            </a:r>
            <a:r>
              <a:rPr lang="en-US" dirty="0">
                <a:latin typeface="Baskerville"/>
                <a:cs typeface="Baskerville"/>
              </a:rPr>
              <a:t>: Trickery and deceit.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5" name="Picture 4" descr="her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601" y="1176536"/>
            <a:ext cx="4207212" cy="5285442"/>
          </a:xfrm>
          <a:prstGeom prst="rect">
            <a:avLst/>
          </a:prstGeom>
          <a:effectLst>
            <a:softEdge rad="2921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029"/>
            <a:ext cx="8229600" cy="1143000"/>
          </a:xfrm>
        </p:spPr>
        <p:txBody>
          <a:bodyPr/>
          <a:lstStyle/>
          <a:p>
            <a:r>
              <a:rPr lang="en-US" sz="6200" dirty="0" smtClean="0">
                <a:solidFill>
                  <a:srgbClr val="25406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rculanum"/>
                <a:cs typeface="Herculanum"/>
              </a:rPr>
              <a:t>Demeter</a:t>
            </a:r>
            <a:endParaRPr lang="en-US" sz="6200" dirty="0">
              <a:solidFill>
                <a:srgbClr val="25406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716783" cy="47085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Goddess </a:t>
            </a:r>
            <a:r>
              <a:rPr lang="en-US" dirty="0">
                <a:latin typeface="Baskerville"/>
                <a:cs typeface="Baskerville"/>
              </a:rPr>
              <a:t>of agriculture, controlling the seasons.</a:t>
            </a:r>
          </a:p>
          <a:p>
            <a:pPr>
              <a:buNone/>
            </a:pPr>
            <a:r>
              <a:rPr lang="en-US" dirty="0">
                <a:latin typeface="Baskerville"/>
                <a:cs typeface="Baskerville"/>
              </a:rPr>
              <a:t> 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b="1" dirty="0" smtClean="0">
                <a:latin typeface="Baskerville"/>
                <a:cs typeface="Baskerville"/>
              </a:rPr>
              <a:t>Symbol</a:t>
            </a:r>
            <a:r>
              <a:rPr lang="en-US" dirty="0">
                <a:latin typeface="Baskerville"/>
                <a:cs typeface="Baskerville"/>
              </a:rPr>
              <a:t>: red poppy, barley</a:t>
            </a:r>
          </a:p>
          <a:p>
            <a:pPr>
              <a:buNone/>
            </a:pPr>
            <a:r>
              <a:rPr lang="en-US" dirty="0">
                <a:latin typeface="Baskerville"/>
                <a:cs typeface="Baskerville"/>
              </a:rPr>
              <a:t> 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Demeter-Searching-for-Persephone-Print-C13017570.jp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86" y="984971"/>
            <a:ext cx="4426999" cy="5533749"/>
          </a:xfrm>
          <a:prstGeom prst="rect">
            <a:avLst/>
          </a:prstGeom>
          <a:effectLst>
            <a:softEdge rad="3302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536</Words>
  <Application>Microsoft Macintosh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Meet the Gods </vt:lpstr>
      <vt:lpstr>Zeus</vt:lpstr>
      <vt:lpstr>Hera </vt:lpstr>
      <vt:lpstr>Poseidon </vt:lpstr>
      <vt:lpstr>Ares</vt:lpstr>
      <vt:lpstr>Apollo </vt:lpstr>
      <vt:lpstr>Hephaestus</vt:lpstr>
      <vt:lpstr>Hermes</vt:lpstr>
      <vt:lpstr>Demeter</vt:lpstr>
      <vt:lpstr>Athena</vt:lpstr>
      <vt:lpstr>Artemis</vt:lpstr>
      <vt:lpstr>Aphrodite</vt:lpstr>
      <vt:lpstr>Dionysus </vt:lpstr>
      <vt:lpstr>Hestia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Gods </dc:title>
  <dc:creator>Lauren Nielsen</dc:creator>
  <cp:lastModifiedBy>Lauren Nielsen</cp:lastModifiedBy>
  <cp:revision>2</cp:revision>
  <dcterms:created xsi:type="dcterms:W3CDTF">2013-09-25T16:59:43Z</dcterms:created>
  <dcterms:modified xsi:type="dcterms:W3CDTF">2013-09-26T01:40:19Z</dcterms:modified>
</cp:coreProperties>
</file>