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69" r:id="rId3"/>
    <p:sldId id="283" r:id="rId4"/>
    <p:sldId id="260" r:id="rId5"/>
    <p:sldId id="278" r:id="rId6"/>
    <p:sldId id="264" r:id="rId7"/>
    <p:sldId id="281" r:id="rId8"/>
    <p:sldId id="270" r:id="rId9"/>
    <p:sldId id="284" r:id="rId10"/>
    <p:sldId id="257" r:id="rId11"/>
    <p:sldId id="276" r:id="rId12"/>
    <p:sldId id="265" r:id="rId13"/>
    <p:sldId id="282" r:id="rId14"/>
    <p:sldId id="28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80B9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33BB-76FC-484E-800F-5134ED9262F2}" type="datetimeFigureOut">
              <a:rPr lang="en-US" smtClean="0"/>
              <a:pPr/>
              <a:t>9/25/13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606E-00B5-4E05-B4F3-27BF1ADA8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rculanum"/>
                <a:cs typeface="Herculanum"/>
              </a:rPr>
              <a:t>Greek Mythology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rculanum"/>
              <a:cs typeface="Herculanum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8288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63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/>
                <a:cs typeface="Harrington"/>
              </a:rPr>
              <a:t>The </a:t>
            </a:r>
            <a:r>
              <a:rPr lang="en-US" sz="6600" dirty="0" smtClean="0">
                <a:ln w="63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64000"/>
                    </a:srgbClr>
                  </a:outerShdw>
                </a:effectLst>
                <a:latin typeface="Harrington"/>
                <a:cs typeface="Harrington"/>
              </a:rPr>
              <a:t>Creatures</a:t>
            </a:r>
            <a:r>
              <a:rPr lang="en-US" sz="6600" dirty="0" smtClean="0">
                <a:ln w="63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/>
                <a:cs typeface="Harrington"/>
              </a:rPr>
              <a:t> </a:t>
            </a:r>
            <a:endParaRPr lang="en-US" sz="6600" dirty="0">
              <a:ln w="6350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/>
              <a:cs typeface="Harringto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Herculanum"/>
                <a:cs typeface="Herculanum"/>
              </a:rPr>
              <a:t>Cerberus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Three-headed, giant hound. Guards the  mouth of Hades 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1992.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71600" y="2743200"/>
            <a:ext cx="5753100" cy="376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Cerberus_ar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716" y="2743200"/>
            <a:ext cx="5334000" cy="4037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erberu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42707" y="0"/>
            <a:ext cx="5305693" cy="370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erberu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57800" y="1371600"/>
            <a:ext cx="36576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061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Herculanum"/>
                <a:cs typeface="Herculanum"/>
              </a:rPr>
              <a:t>Chimera</a:t>
            </a:r>
            <a:endParaRPr lang="en-US" sz="6000" dirty="0"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A three-headed monster, with the foreparts of a lion, the hind-parts of a goat. 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Goats head rising from its back and tail of a headed serpent 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Chimera_Apulia_Louvre_K36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67200" y="312420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himera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509" r="-951"/>
          <a:stretch/>
        </p:blipFill>
        <p:spPr>
          <a:xfrm>
            <a:off x="963863" y="122237"/>
            <a:ext cx="6122737" cy="4525963"/>
          </a:xfrm>
        </p:spPr>
      </p:pic>
      <p:pic>
        <p:nvPicPr>
          <p:cNvPr id="5" name="Picture 4" descr="tumblr_lozzq4g7sp1qehyxro1_400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72200" y="2209800"/>
            <a:ext cx="2775185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himera3sm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" y="3907536"/>
            <a:ext cx="3620601" cy="295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37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Nymphs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2057400"/>
          </a:xfrm>
        </p:spPr>
        <p:txBody>
          <a:bodyPr/>
          <a:lstStyle/>
          <a:p>
            <a:r>
              <a:rPr lang="en-US" dirty="0" smtClean="0"/>
              <a:t>Female nature deity (god) associated with particular landforms or locations (celestial, land, plant, water, and underworld) 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5511339" cy="2971800"/>
          </a:xfrm>
          <a:prstGeom prst="rect">
            <a:avLst/>
          </a:prstGeom>
        </p:spPr>
      </p:pic>
      <p:pic>
        <p:nvPicPr>
          <p:cNvPr id="8" name="Picture 7" descr="url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362199"/>
            <a:ext cx="2514600" cy="4138313"/>
          </a:xfrm>
          <a:prstGeom prst="rect">
            <a:avLst/>
          </a:prstGeom>
        </p:spPr>
      </p:pic>
      <p:pic>
        <p:nvPicPr>
          <p:cNvPr id="7" name="Picture 6" descr="url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500" y="3644900"/>
            <a:ext cx="2527300" cy="3213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/>
                <a:cs typeface="Herculanum"/>
              </a:rPr>
              <a:t>Cyclopes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Three one-eyed giants</a:t>
            </a:r>
          </a:p>
          <a:p>
            <a:pPr lvl="1">
              <a:buNone/>
            </a:pP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220px-Polyphemu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1219200"/>
            <a:ext cx="430006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rculanum"/>
                <a:cs typeface="Herculanum"/>
              </a:rPr>
              <a:t>1: Minotaur</a:t>
            </a:r>
            <a:endParaRPr lang="en-US" dirty="0"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Monster with the head of a bull and the body of a man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220px-Theseus_Minotaur_Ramey_Tuileries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19400" y="2133600"/>
            <a:ext cx="4114800" cy="454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notaur-1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31" r="620"/>
          <a:stretch/>
        </p:blipFill>
        <p:spPr>
          <a:xfrm>
            <a:off x="228600" y="228600"/>
            <a:ext cx="4237790" cy="4525963"/>
          </a:xfrm>
        </p:spPr>
      </p:pic>
      <p:pic>
        <p:nvPicPr>
          <p:cNvPr id="5" name="Picture 4" descr="minotau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10000" y="2057400"/>
            <a:ext cx="5148695" cy="453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42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Herculanum"/>
                <a:cs typeface="Herculanum"/>
              </a:rPr>
              <a:t>Gorgons</a:t>
            </a:r>
            <a:endParaRPr lang="en-US" sz="6000" dirty="0">
              <a:latin typeface="Herculanum"/>
              <a:cs typeface="Herculan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Monstrous </a:t>
            </a:r>
            <a:r>
              <a:rPr lang="en-US" dirty="0" smtClean="0">
                <a:latin typeface="Baskerville"/>
                <a:cs typeface="Baskerville"/>
              </a:rPr>
              <a:t>sisters with wings of gold, brazen claws and serpents for hair </a:t>
            </a:r>
          </a:p>
          <a:p>
            <a:r>
              <a:rPr lang="en-US" dirty="0" smtClean="0">
                <a:latin typeface="Baskerville"/>
                <a:cs typeface="Baskerville"/>
              </a:rPr>
              <a:t>Have the ability to turn men to stone with their gaze. 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Euryale 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Medusa </a:t>
            </a:r>
          </a:p>
          <a:p>
            <a:pPr lvl="1"/>
            <a:r>
              <a:rPr lang="en-US" dirty="0" err="1" smtClean="0">
                <a:latin typeface="Baskerville"/>
                <a:cs typeface="Baskerville"/>
              </a:rPr>
              <a:t>Stheno</a:t>
            </a:r>
            <a:r>
              <a:rPr lang="en-US" dirty="0" smtClean="0">
                <a:latin typeface="Baskerville"/>
                <a:cs typeface="Baskerville"/>
              </a:rPr>
              <a:t> 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22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29000" y="3352800"/>
            <a:ext cx="3429000" cy="305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J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" y="2514600"/>
            <a:ext cx="6553200" cy="423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dusa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40915" r="-40915"/>
          <a:stretch>
            <a:fillRect/>
          </a:stretch>
        </p:blipFill>
        <p:spPr>
          <a:xfrm>
            <a:off x="2590800" y="76201"/>
            <a:ext cx="8153400" cy="4495800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14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Herculanum"/>
                <a:cs typeface="Herculanum"/>
              </a:rPr>
              <a:t>Centaurs</a:t>
            </a:r>
            <a:r>
              <a:rPr lang="en-US" sz="6000" dirty="0">
                <a:latin typeface="Herculanum"/>
                <a:cs typeface="Herculanum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Race of half-man, half-horse beings </a:t>
            </a:r>
          </a:p>
          <a:p>
            <a:pPr lvl="1"/>
            <a:r>
              <a:rPr lang="en-US" dirty="0" smtClean="0">
                <a:latin typeface="Baskerville"/>
                <a:cs typeface="Baskerville"/>
              </a:rPr>
              <a:t>Chiron (the eldest and wisest centaur) </a:t>
            </a:r>
          </a:p>
          <a:p>
            <a:pPr lvl="1"/>
            <a:r>
              <a:rPr lang="en-US" dirty="0">
                <a:latin typeface="Baskerville"/>
                <a:cs typeface="Baskerville"/>
              </a:rPr>
              <a:t>Nessus (Ferryman of the River </a:t>
            </a:r>
            <a:r>
              <a:rPr lang="en-US" dirty="0" err="1">
                <a:latin typeface="Baskerville"/>
                <a:cs typeface="Baskerville"/>
              </a:rPr>
              <a:t>Euenus</a:t>
            </a:r>
            <a:endParaRPr lang="en-US" dirty="0">
              <a:latin typeface="Baskerville"/>
              <a:cs typeface="Baskerville"/>
            </a:endParaRPr>
          </a:p>
          <a:p>
            <a:pPr lvl="1"/>
            <a:r>
              <a:rPr lang="en-US" dirty="0" err="1" smtClean="0">
                <a:latin typeface="Baskerville"/>
                <a:cs typeface="Baskerville"/>
              </a:rPr>
              <a:t>Chariclo</a:t>
            </a:r>
            <a:r>
              <a:rPr lang="en-US" dirty="0" smtClean="0">
                <a:latin typeface="Baskerville"/>
                <a:cs typeface="Baskerville"/>
              </a:rPr>
              <a:t> (wife of Chiron)</a:t>
            </a:r>
          </a:p>
          <a:p>
            <a:pPr marL="457200" lvl="1" indent="0">
              <a:buNone/>
            </a:pP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225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57800" y="3200400"/>
            <a:ext cx="3657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ntaur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86830" r="-86830"/>
          <a:stretch>
            <a:fillRect/>
          </a:stretch>
        </p:blipFill>
        <p:spPr>
          <a:xfrm>
            <a:off x="-2514600" y="76200"/>
            <a:ext cx="8229600" cy="4525963"/>
          </a:xfrm>
        </p:spPr>
      </p:pic>
      <p:pic>
        <p:nvPicPr>
          <p:cNvPr id="5" name="Picture 4" descr="centaurs210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95600" y="2667000"/>
            <a:ext cx="6096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96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rculanum"/>
                <a:cs typeface="Herculanum"/>
              </a:rPr>
              <a:t>Satyrs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"/>
                <a:cs typeface="Baskerville"/>
              </a:rPr>
              <a:t>Nature-spirits with the upper-bodies of men and the lower body of a goat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4" name="Picture 3" descr="Ph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62200" y="3048000"/>
            <a:ext cx="3505200" cy="3470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tumnus_faun_saty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38800" y="2133600"/>
            <a:ext cx="3182758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838200"/>
          </a:xfrm>
        </p:spPr>
        <p:txBody>
          <a:bodyPr/>
          <a:lstStyle/>
          <a:p>
            <a:r>
              <a:rPr lang="en-US" dirty="0" smtClean="0"/>
              <a:t>100 eyed giant 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685800"/>
            <a:ext cx="3073400" cy="2641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 descr="argus-f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6654800" cy="4388009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182</Words>
  <Application>Microsoft Macintosh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Greek Mythology</vt:lpstr>
      <vt:lpstr>1: Minotaur</vt:lpstr>
      <vt:lpstr>Slide 3</vt:lpstr>
      <vt:lpstr>Gorgons</vt:lpstr>
      <vt:lpstr>Slide 5</vt:lpstr>
      <vt:lpstr>Centaurs </vt:lpstr>
      <vt:lpstr>Slide 7</vt:lpstr>
      <vt:lpstr>Satyrs</vt:lpstr>
      <vt:lpstr>Argus</vt:lpstr>
      <vt:lpstr>Cerberus</vt:lpstr>
      <vt:lpstr>Slide 11</vt:lpstr>
      <vt:lpstr>Chimera</vt:lpstr>
      <vt:lpstr>Slide 13</vt:lpstr>
      <vt:lpstr>Nymphs</vt:lpstr>
      <vt:lpstr>Cyclopes</vt:lpstr>
    </vt:vector>
  </TitlesOfParts>
  <Company>nsd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Mythology</dc:title>
  <dc:creator>opti320</dc:creator>
  <cp:lastModifiedBy>Lauren Nielsen</cp:lastModifiedBy>
  <cp:revision>45</cp:revision>
  <dcterms:created xsi:type="dcterms:W3CDTF">2013-09-25T14:44:08Z</dcterms:created>
  <dcterms:modified xsi:type="dcterms:W3CDTF">2013-09-25T16:31:57Z</dcterms:modified>
</cp:coreProperties>
</file>